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30" r:id="rId2"/>
    <p:sldId id="1824" r:id="rId3"/>
    <p:sldId id="1114" r:id="rId4"/>
    <p:sldId id="1005" r:id="rId5"/>
    <p:sldId id="1115" r:id="rId6"/>
    <p:sldId id="1007" r:id="rId7"/>
    <p:sldId id="1008" r:id="rId8"/>
    <p:sldId id="1009" r:id="rId9"/>
    <p:sldId id="1010" r:id="rId10"/>
    <p:sldId id="1011" r:id="rId11"/>
    <p:sldId id="1012" r:id="rId12"/>
    <p:sldId id="1013" r:id="rId13"/>
    <p:sldId id="1116" r:id="rId14"/>
    <p:sldId id="1811" r:id="rId15"/>
    <p:sldId id="1812" r:id="rId16"/>
    <p:sldId id="1884" r:id="rId17"/>
    <p:sldId id="1014" r:id="rId18"/>
    <p:sldId id="1289" r:id="rId19"/>
    <p:sldId id="1813" r:id="rId20"/>
    <p:sldId id="2121" r:id="rId21"/>
    <p:sldId id="2120" r:id="rId22"/>
    <p:sldId id="1814" r:id="rId23"/>
    <p:sldId id="2131" r:id="rId24"/>
    <p:sldId id="330" r:id="rId2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B1E9D78F-FDB1-488C-BE54-74F048D0497D}"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41958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526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93608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44440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6197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2724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5325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8167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3696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1841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D9B67875-0C4D-4C3E-A7C8-63CF691FEAB7}" type="datetimeFigureOut">
              <a:rPr lang="nl-BE" smtClean="0"/>
              <a:t>16/05/2023</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311250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7875-0C4D-4C3E-A7C8-63CF691FEAB7}" type="datetimeFigureOut">
              <a:rPr lang="nl-BE" smtClean="0"/>
              <a:t>16/05/2023</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9D78F-FDB1-488C-BE54-74F048D0497D}" type="slidenum">
              <a:rPr lang="nl-BE" smtClean="0"/>
              <a:t>‹nr.›</a:t>
            </a:fld>
            <a:endParaRPr lang="nl-BE"/>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spTree>
    <p:extLst>
      <p:ext uri="{BB962C8B-B14F-4D97-AF65-F5344CB8AC3E}">
        <p14:creationId xmlns:p14="http://schemas.microsoft.com/office/powerpoint/2010/main" val="289528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nchor.fm/tim-dam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7EE6C-0470-470C-A086-E2DC48B35B1B}"/>
              </a:ext>
            </a:extLst>
          </p:cNvPr>
          <p:cNvSpPr>
            <a:spLocks noGrp="1"/>
          </p:cNvSpPr>
          <p:nvPr>
            <p:ph type="ctrTitle"/>
          </p:nvPr>
        </p:nvSpPr>
        <p:spPr/>
        <p:txBody>
          <a:bodyPr/>
          <a:lstStyle/>
          <a:p>
            <a:r>
              <a:rPr lang="nl-BE" dirty="0"/>
              <a:t>1. De echte intro OOP</a:t>
            </a:r>
          </a:p>
        </p:txBody>
      </p:sp>
      <p:sp>
        <p:nvSpPr>
          <p:cNvPr id="3" name="Ondertitel 2">
            <a:extLst>
              <a:ext uri="{FF2B5EF4-FFF2-40B4-BE49-F238E27FC236}">
                <a16:creationId xmlns:a16="http://schemas.microsoft.com/office/drawing/2014/main" id="{A1703DD4-586A-47BC-888C-B3E759379E3D}"/>
              </a:ext>
            </a:extLst>
          </p:cNvPr>
          <p:cNvSpPr>
            <a:spLocks noGrp="1"/>
          </p:cNvSpPr>
          <p:nvPr>
            <p:ph type="subTitle" idx="1"/>
          </p:nvPr>
        </p:nvSpPr>
        <p:spPr/>
        <p:txBody>
          <a:bodyPr/>
          <a:lstStyle/>
          <a:p>
            <a:r>
              <a:rPr lang="nl-BE" dirty="0"/>
              <a:t>H9. Object </a:t>
            </a:r>
            <a:r>
              <a:rPr lang="nl-BE" dirty="0" err="1"/>
              <a:t>oriented</a:t>
            </a:r>
            <a:r>
              <a:rPr lang="nl-BE" dirty="0"/>
              <a:t> </a:t>
            </a:r>
            <a:r>
              <a:rPr lang="nl-BE" dirty="0" err="1"/>
              <a:t>programming</a:t>
            </a:r>
            <a:endParaRPr lang="nl-BE" dirty="0"/>
          </a:p>
        </p:txBody>
      </p:sp>
      <p:sp>
        <p:nvSpPr>
          <p:cNvPr id="4" name="Tijdelijke aanduiding voor dianummer 3">
            <a:extLst>
              <a:ext uri="{FF2B5EF4-FFF2-40B4-BE49-F238E27FC236}">
                <a16:creationId xmlns:a16="http://schemas.microsoft.com/office/drawing/2014/main" id="{9ED49F6B-6396-4932-A7AC-F9666E2B0695}"/>
              </a:ext>
            </a:extLst>
          </p:cNvPr>
          <p:cNvSpPr>
            <a:spLocks noGrp="1"/>
          </p:cNvSpPr>
          <p:nvPr>
            <p:ph type="sldNum" sz="quarter" idx="12"/>
          </p:nvPr>
        </p:nvSpPr>
        <p:spPr/>
        <p:txBody>
          <a:bodyPr/>
          <a:lstStyle/>
          <a:p>
            <a:pPr>
              <a:defRPr/>
            </a:pPr>
            <a:endParaRPr lang="nl-NL" dirty="0"/>
          </a:p>
        </p:txBody>
      </p:sp>
    </p:spTree>
    <p:extLst>
      <p:ext uri="{BB962C8B-B14F-4D97-AF65-F5344CB8AC3E}">
        <p14:creationId xmlns:p14="http://schemas.microsoft.com/office/powerpoint/2010/main" val="8344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a:xfrm>
            <a:off x="838200" y="1397158"/>
            <a:ext cx="10515600" cy="4351338"/>
          </a:xfrm>
        </p:spPr>
        <p:txBody>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normAutofit fontScale="77500" lnSpcReduction="20000"/>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1722436" y="2289176"/>
            <a:ext cx="3562350" cy="2457450"/>
          </a:xfrm>
          <a:prstGeom prst="rect">
            <a:avLst/>
          </a:prstGeom>
          <a:noFill/>
          <a:ln w="9525">
            <a:noFill/>
            <a:miter lim="800000"/>
            <a:headEnd/>
            <a:tailEnd/>
          </a:ln>
        </p:spPr>
      </p:pic>
      <p:sp>
        <p:nvSpPr>
          <p:cNvPr id="7" name="PIJL-RECHTS 6"/>
          <p:cNvSpPr>
            <a:spLocks noChangeArrowheads="1"/>
          </p:cNvSpPr>
          <p:nvPr/>
        </p:nvSpPr>
        <p:spPr bwMode="auto">
          <a:xfrm>
            <a:off x="5330826" y="3107674"/>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327779" y="2289176"/>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94744" y="2776536"/>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6131" y="3375024"/>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2031325"/>
          </a:xfrm>
          <a:prstGeom prst="rect">
            <a:avLst/>
          </a:prstGeom>
          <a:noFill/>
        </p:spPr>
        <p:txBody>
          <a:bodyPr wrap="square" rtlCol="0">
            <a:spAutoFit/>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normAutofit fontScale="92500" lnSpcReduction="20000"/>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normAutofit fontScale="92500" lnSpcReduction="10000"/>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normAutofit lnSpcReduction="10000"/>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20</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491" y="1426728"/>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21</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2250"/>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6" y="1328738"/>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21A97-AB5B-41FA-85DA-EE7A838AD591}"/>
              </a:ext>
            </a:extLst>
          </p:cNvPr>
          <p:cNvSpPr>
            <a:spLocks noGrp="1"/>
          </p:cNvSpPr>
          <p:nvPr>
            <p:ph type="title"/>
          </p:nvPr>
        </p:nvSpPr>
        <p:spPr/>
        <p:txBody>
          <a:bodyPr/>
          <a:lstStyle/>
          <a:p>
            <a:r>
              <a:rPr lang="nl-BE" dirty="0"/>
              <a:t>Meer info?</a:t>
            </a:r>
          </a:p>
        </p:txBody>
      </p:sp>
      <p:sp>
        <p:nvSpPr>
          <p:cNvPr id="3" name="Tijdelijke aanduiding voor inhoud 2">
            <a:extLst>
              <a:ext uri="{FF2B5EF4-FFF2-40B4-BE49-F238E27FC236}">
                <a16:creationId xmlns:a16="http://schemas.microsoft.com/office/drawing/2014/main" id="{A6E17AB0-A620-49F1-891E-46271AB77CFE}"/>
              </a:ext>
            </a:extLst>
          </p:cNvPr>
          <p:cNvSpPr>
            <a:spLocks noGrp="1"/>
          </p:cNvSpPr>
          <p:nvPr>
            <p:ph idx="1"/>
          </p:nvPr>
        </p:nvSpPr>
        <p:spPr/>
        <p:txBody>
          <a:bodyPr/>
          <a:lstStyle/>
          <a:p>
            <a:r>
              <a:rPr lang="nl-BE" dirty="0"/>
              <a:t>Poging tot podcast op </a:t>
            </a:r>
            <a:r>
              <a:rPr lang="nl-BE" dirty="0">
                <a:hlinkClick r:id="rId2"/>
              </a:rPr>
              <a:t>https://anchor.fm/tim-dams</a:t>
            </a:r>
            <a:r>
              <a:rPr lang="nl-BE" dirty="0"/>
              <a:t> </a:t>
            </a:r>
          </a:p>
        </p:txBody>
      </p:sp>
      <p:pic>
        <p:nvPicPr>
          <p:cNvPr id="1026" name="Picture 2" descr="De OOP Podcast">
            <a:extLst>
              <a:ext uri="{FF2B5EF4-FFF2-40B4-BE49-F238E27FC236}">
                <a16:creationId xmlns:a16="http://schemas.microsoft.com/office/drawing/2014/main" id="{56721D69-53C7-484F-A49E-298EAFAE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8287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6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fontScale="92500" lnSpcReduction="10000"/>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p:txBody>
          <a:bodyPr/>
          <a:lstStyle/>
          <a:p>
            <a:r>
              <a:rPr lang="nl-BE" dirty="0"/>
              <a:t>Zie Scherp Scherper</a:t>
            </a:r>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p:txBody>
          <a:bodyPr/>
          <a:lstStyle/>
          <a:p>
            <a:fld id="{E8A62353-F7CD-46ED-8877-B27D0E33FCF8}" type="slidenum">
              <a:rPr lang="nl-BE" smtClean="0"/>
              <a:t>24</a:t>
            </a:fld>
            <a:endParaRPr lang="nl-BE"/>
          </a:p>
        </p:txBody>
      </p:sp>
    </p:spTree>
    <p:extLst>
      <p:ext uri="{BB962C8B-B14F-4D97-AF65-F5344CB8AC3E}">
        <p14:creationId xmlns:p14="http://schemas.microsoft.com/office/powerpoint/2010/main" val="10607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normAutofit fontScale="92500" lnSpcReduction="20000"/>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normAutofit lnSpcReduction="10000"/>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extLst>
              <p:ext uri="{D42A27DB-BD31-4B8C-83A1-F6EECF244321}">
                <p14:modId xmlns:p14="http://schemas.microsoft.com/office/powerpoint/2010/main" val="1068086862"/>
              </p:ext>
            </p:extLst>
          </p:nvPr>
        </p:nvGraphicFramePr>
        <p:xfrm>
          <a:off x="2621333" y="3149600"/>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docProps/app.xml><?xml version="1.0" encoding="utf-8"?>
<Properties xmlns="http://schemas.openxmlformats.org/officeDocument/2006/extended-properties" xmlns:vt="http://schemas.openxmlformats.org/officeDocument/2006/docPropsVTypes">
  <Template>ziescherper</Template>
  <TotalTime>36</TotalTime>
  <Words>1174</Words>
  <Application>Microsoft Office PowerPoint</Application>
  <PresentationFormat>Breedbeeld</PresentationFormat>
  <Paragraphs>212</Paragraphs>
  <Slides>24</Slides>
  <Notes>0</Notes>
  <HiddenSlides>6</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24</vt:i4>
      </vt:variant>
    </vt:vector>
  </HeadingPairs>
  <TitlesOfParts>
    <vt:vector size="29" baseType="lpstr">
      <vt:lpstr>Archivo Narrow</vt:lpstr>
      <vt:lpstr>Arial</vt:lpstr>
      <vt:lpstr>Blogger Sans</vt:lpstr>
      <vt:lpstr>Times</vt:lpstr>
      <vt:lpstr>ziescherper</vt:lpstr>
      <vt:lpstr>1. De echte intro OOP</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lpstr>Meer info?</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Klassen in C#</dc:title>
  <dc:creator>Tim Dams</dc:creator>
  <cp:lastModifiedBy>Dams Tim</cp:lastModifiedBy>
  <cp:revision>5</cp:revision>
  <dcterms:created xsi:type="dcterms:W3CDTF">2021-01-14T07:25:31Z</dcterms:created>
  <dcterms:modified xsi:type="dcterms:W3CDTF">2023-05-16T07:45:25Z</dcterms:modified>
</cp:coreProperties>
</file>